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5702"/>
    <a:srgbClr val="593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90"/>
  </p:normalViewPr>
  <p:slideViewPr>
    <p:cSldViewPr snapToGrid="0" snapToObjects="1" showGuides="1">
      <p:cViewPr>
        <p:scale>
          <a:sx n="170" d="100"/>
          <a:sy n="170" d="100"/>
        </p:scale>
        <p:origin x="-3472" y="-1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BFFB-EF08-2A48-B353-9EBB65704CD1}" type="datetimeFigureOut">
              <a:rPr lang="en-US" smtClean="0"/>
              <a:t>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3018-8495-9541-AFEB-20DB2C7BB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8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BFFB-EF08-2A48-B353-9EBB65704CD1}" type="datetimeFigureOut">
              <a:rPr lang="en-US" smtClean="0"/>
              <a:t>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3018-8495-9541-AFEB-20DB2C7BB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9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BFFB-EF08-2A48-B353-9EBB65704CD1}" type="datetimeFigureOut">
              <a:rPr lang="en-US" smtClean="0"/>
              <a:t>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3018-8495-9541-AFEB-20DB2C7BB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7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BFFB-EF08-2A48-B353-9EBB65704CD1}" type="datetimeFigureOut">
              <a:rPr lang="en-US" smtClean="0"/>
              <a:t>1/27/18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3018-8495-9541-AFEB-20DB2C7BB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57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BFFB-EF08-2A48-B353-9EBB65704CD1}" type="datetimeFigureOut">
              <a:rPr lang="en-US" smtClean="0"/>
              <a:t>1/27/18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3018-8495-9541-AFEB-20DB2C7BB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C0BFFB-EF08-2A48-B353-9EBB65704CD1}" type="datetimeFigureOut">
              <a:rPr lang="en-US" smtClean="0"/>
              <a:pPr/>
              <a:t>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B913018-8495-9541-AFEB-20DB2C7BB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3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cern.ch/openSE/training" TargetMode="External"/></Relationships>
</file>

<file path=ppt/slides/_rels/slide2.xml.rels><?xml version="1.0" encoding="UTF-8" standalone="yes"?>
<Relationships xmlns="http://schemas.openxmlformats.org/package/2006/relationships"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Relationship Id="rId122" Type="http://schemas.openxmlformats.org/officeDocument/2006/relationships/image" Target="../media/image121.png"/><Relationship Id="rId123" Type="http://schemas.openxmlformats.org/officeDocument/2006/relationships/image" Target="../media/image122.png"/><Relationship Id="rId124" Type="http://schemas.openxmlformats.org/officeDocument/2006/relationships/image" Target="../media/image123.png"/><Relationship Id="rId125" Type="http://schemas.openxmlformats.org/officeDocument/2006/relationships/image" Target="../media/image124.png"/><Relationship Id="rId126" Type="http://schemas.openxmlformats.org/officeDocument/2006/relationships/image" Target="../media/image125.png"/><Relationship Id="rId127" Type="http://schemas.openxmlformats.org/officeDocument/2006/relationships/image" Target="../media/image126.png"/><Relationship Id="rId128" Type="http://schemas.openxmlformats.org/officeDocument/2006/relationships/image" Target="../media/image127.png"/><Relationship Id="rId129" Type="http://schemas.openxmlformats.org/officeDocument/2006/relationships/image" Target="../media/image12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90" Type="http://schemas.openxmlformats.org/officeDocument/2006/relationships/image" Target="../media/image89.png"/><Relationship Id="rId91" Type="http://schemas.openxmlformats.org/officeDocument/2006/relationships/image" Target="../media/image90.png"/><Relationship Id="rId92" Type="http://schemas.openxmlformats.org/officeDocument/2006/relationships/image" Target="../media/image91.png"/><Relationship Id="rId93" Type="http://schemas.openxmlformats.org/officeDocument/2006/relationships/image" Target="../media/image92.png"/><Relationship Id="rId94" Type="http://schemas.openxmlformats.org/officeDocument/2006/relationships/image" Target="../media/image93.png"/><Relationship Id="rId95" Type="http://schemas.openxmlformats.org/officeDocument/2006/relationships/image" Target="../media/image94.png"/><Relationship Id="rId96" Type="http://schemas.openxmlformats.org/officeDocument/2006/relationships/image" Target="../media/image95.png"/><Relationship Id="rId101" Type="http://schemas.openxmlformats.org/officeDocument/2006/relationships/image" Target="../media/image100.png"/><Relationship Id="rId102" Type="http://schemas.openxmlformats.org/officeDocument/2006/relationships/image" Target="../media/image101.png"/><Relationship Id="rId103" Type="http://schemas.openxmlformats.org/officeDocument/2006/relationships/image" Target="../media/image102.png"/><Relationship Id="rId104" Type="http://schemas.openxmlformats.org/officeDocument/2006/relationships/image" Target="../media/image103.png"/><Relationship Id="rId105" Type="http://schemas.openxmlformats.org/officeDocument/2006/relationships/image" Target="../media/image104.png"/><Relationship Id="rId106" Type="http://schemas.openxmlformats.org/officeDocument/2006/relationships/image" Target="../media/image105.png"/><Relationship Id="rId107" Type="http://schemas.openxmlformats.org/officeDocument/2006/relationships/image" Target="../media/image106.png"/><Relationship Id="rId108" Type="http://schemas.openxmlformats.org/officeDocument/2006/relationships/image" Target="../media/image107.png"/><Relationship Id="rId109" Type="http://schemas.openxmlformats.org/officeDocument/2006/relationships/image" Target="../media/image108.png"/><Relationship Id="rId97" Type="http://schemas.openxmlformats.org/officeDocument/2006/relationships/image" Target="../media/image96.png"/><Relationship Id="rId98" Type="http://schemas.openxmlformats.org/officeDocument/2006/relationships/image" Target="../media/image97.png"/><Relationship Id="rId99" Type="http://schemas.openxmlformats.org/officeDocument/2006/relationships/image" Target="../media/image98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100" Type="http://schemas.openxmlformats.org/officeDocument/2006/relationships/image" Target="../media/image99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130" Type="http://schemas.openxmlformats.org/officeDocument/2006/relationships/image" Target="../media/image129.png"/><Relationship Id="rId131" Type="http://schemas.openxmlformats.org/officeDocument/2006/relationships/image" Target="../media/image130.png"/><Relationship Id="rId132" Type="http://schemas.openxmlformats.org/officeDocument/2006/relationships/image" Target="../media/image131.png"/><Relationship Id="rId133" Type="http://schemas.openxmlformats.org/officeDocument/2006/relationships/image" Target="../media/image132.png"/><Relationship Id="rId134" Type="http://schemas.openxmlformats.org/officeDocument/2006/relationships/image" Target="../media/image133.png"/><Relationship Id="rId135" Type="http://schemas.openxmlformats.org/officeDocument/2006/relationships/image" Target="../media/image134.png"/><Relationship Id="rId136" Type="http://schemas.openxmlformats.org/officeDocument/2006/relationships/image" Target="../media/image135.png"/><Relationship Id="rId137" Type="http://schemas.openxmlformats.org/officeDocument/2006/relationships/image" Target="../media/image13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110" Type="http://schemas.openxmlformats.org/officeDocument/2006/relationships/image" Target="../media/image109.png"/><Relationship Id="rId111" Type="http://schemas.openxmlformats.org/officeDocument/2006/relationships/image" Target="../media/image110.png"/><Relationship Id="rId112" Type="http://schemas.openxmlformats.org/officeDocument/2006/relationships/image" Target="../media/image111.png"/><Relationship Id="rId113" Type="http://schemas.openxmlformats.org/officeDocument/2006/relationships/image" Target="../media/image112.pn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Relationship Id="rId85" Type="http://schemas.openxmlformats.org/officeDocument/2006/relationships/image" Target="../media/image84.png"/><Relationship Id="rId86" Type="http://schemas.openxmlformats.org/officeDocument/2006/relationships/image" Target="../media/image85.png"/><Relationship Id="rId87" Type="http://schemas.openxmlformats.org/officeDocument/2006/relationships/image" Target="../media/image86.png"/><Relationship Id="rId88" Type="http://schemas.openxmlformats.org/officeDocument/2006/relationships/image" Target="../media/image87.png"/><Relationship Id="rId89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5" Type="http://schemas.openxmlformats.org/officeDocument/2006/relationships/image" Target="../media/image38.png"/><Relationship Id="rId6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Milestone Trend Chart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also: </a:t>
            </a:r>
            <a:r>
              <a:rPr lang="en-US" dirty="0" smtClean="0">
                <a:hlinkClick r:id="rId2"/>
              </a:rPr>
              <a:t>https://cern.ch/openSE/training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9" y="646239"/>
            <a:ext cx="539496" cy="539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9" y="1363626"/>
            <a:ext cx="539496" cy="539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9" y="2081013"/>
            <a:ext cx="539496" cy="539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9" y="2798400"/>
            <a:ext cx="539496" cy="539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9" y="3515787"/>
            <a:ext cx="539496" cy="539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9" y="4233174"/>
            <a:ext cx="539496" cy="539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9" y="4950561"/>
            <a:ext cx="539496" cy="5394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9" y="5667947"/>
            <a:ext cx="539496" cy="5394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6" y="646239"/>
            <a:ext cx="539496" cy="5394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6" y="1363626"/>
            <a:ext cx="539496" cy="5394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6" y="2081013"/>
            <a:ext cx="539496" cy="5394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6" y="2798400"/>
            <a:ext cx="539496" cy="5394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6" y="3515787"/>
            <a:ext cx="539496" cy="5394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6" y="4233174"/>
            <a:ext cx="539496" cy="5394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6" y="4950561"/>
            <a:ext cx="539496" cy="5394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6" y="5667947"/>
            <a:ext cx="539496" cy="5394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03" y="646239"/>
            <a:ext cx="539496" cy="5394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03" y="1363626"/>
            <a:ext cx="539496" cy="5394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03" y="2081013"/>
            <a:ext cx="539496" cy="53949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03" y="2798400"/>
            <a:ext cx="539496" cy="5394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03" y="3515787"/>
            <a:ext cx="539496" cy="53949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03" y="4233174"/>
            <a:ext cx="539496" cy="53949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03" y="4950561"/>
            <a:ext cx="539496" cy="53949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03" y="5667947"/>
            <a:ext cx="539496" cy="5394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50" y="646239"/>
            <a:ext cx="539496" cy="5394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50" y="1363626"/>
            <a:ext cx="539496" cy="5394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50" y="2081013"/>
            <a:ext cx="539496" cy="5394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50" y="2798400"/>
            <a:ext cx="539496" cy="53949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50" y="3515787"/>
            <a:ext cx="539496" cy="5394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3850" y="4233174"/>
            <a:ext cx="539496" cy="53949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50" y="4950561"/>
            <a:ext cx="539496" cy="53949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50" y="5667947"/>
            <a:ext cx="539496" cy="5394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97" y="646239"/>
            <a:ext cx="539496" cy="53949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97" y="1363626"/>
            <a:ext cx="539496" cy="53949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97" y="2081013"/>
            <a:ext cx="539496" cy="53949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97" y="2798400"/>
            <a:ext cx="539496" cy="5394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97" y="3515787"/>
            <a:ext cx="539496" cy="53949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97" y="4233174"/>
            <a:ext cx="539496" cy="53949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97" y="4950561"/>
            <a:ext cx="539496" cy="53949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97" y="5667947"/>
            <a:ext cx="539496" cy="53949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44" y="646239"/>
            <a:ext cx="539496" cy="53949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44" y="1363626"/>
            <a:ext cx="539496" cy="53949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44" y="2081013"/>
            <a:ext cx="539496" cy="53949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44" y="2798400"/>
            <a:ext cx="539496" cy="53949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44" y="3515787"/>
            <a:ext cx="539496" cy="53949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44" y="4233174"/>
            <a:ext cx="539496" cy="53949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44" y="4950561"/>
            <a:ext cx="539496" cy="53949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44" y="5667947"/>
            <a:ext cx="539496" cy="53949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91" y="646239"/>
            <a:ext cx="539496" cy="5394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91" y="1363626"/>
            <a:ext cx="539496" cy="53949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91" y="2081013"/>
            <a:ext cx="539496" cy="53949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91" y="2798400"/>
            <a:ext cx="539496" cy="53949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91" y="3515787"/>
            <a:ext cx="539496" cy="53949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91" y="4233174"/>
            <a:ext cx="539496" cy="53949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91" y="4950561"/>
            <a:ext cx="539496" cy="53949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91" y="5667947"/>
            <a:ext cx="539496" cy="53949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38" y="646239"/>
            <a:ext cx="539496" cy="53949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38" y="1363626"/>
            <a:ext cx="539496" cy="53949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38" y="2081013"/>
            <a:ext cx="539496" cy="53949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38" y="2798400"/>
            <a:ext cx="539496" cy="53949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38" y="3515787"/>
            <a:ext cx="539496" cy="53949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38" y="4233174"/>
            <a:ext cx="539496" cy="53949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38" y="4950561"/>
            <a:ext cx="539496" cy="53949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38" y="5667947"/>
            <a:ext cx="539496" cy="53949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85" y="646239"/>
            <a:ext cx="539496" cy="53949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85" y="1363626"/>
            <a:ext cx="539496" cy="53949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85" y="2081013"/>
            <a:ext cx="539496" cy="539496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85" y="2798400"/>
            <a:ext cx="539496" cy="53949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85" y="3515787"/>
            <a:ext cx="539496" cy="53949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85" y="4233174"/>
            <a:ext cx="539496" cy="53949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85" y="4950561"/>
            <a:ext cx="539496" cy="53949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85" y="5667947"/>
            <a:ext cx="539496" cy="53949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32" y="646239"/>
            <a:ext cx="539496" cy="53949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32" y="1363626"/>
            <a:ext cx="539496" cy="53949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32" y="2081013"/>
            <a:ext cx="539496" cy="53949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32" y="2798400"/>
            <a:ext cx="539496" cy="53949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32" y="3515787"/>
            <a:ext cx="539496" cy="53949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32" y="4233174"/>
            <a:ext cx="539496" cy="539496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32" y="4950561"/>
            <a:ext cx="539496" cy="539496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32" y="5667947"/>
            <a:ext cx="539496" cy="53949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79" y="646239"/>
            <a:ext cx="539496" cy="53949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79" y="1363626"/>
            <a:ext cx="539496" cy="53949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79" y="2081013"/>
            <a:ext cx="539496" cy="53949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79" y="2798400"/>
            <a:ext cx="539496" cy="53949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79" y="3515787"/>
            <a:ext cx="539496" cy="53949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79" y="4233174"/>
            <a:ext cx="539496" cy="539496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79" y="4950561"/>
            <a:ext cx="539496" cy="53949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79" y="5667947"/>
            <a:ext cx="539496" cy="539496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26" y="646239"/>
            <a:ext cx="539496" cy="53949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26" y="1363626"/>
            <a:ext cx="539496" cy="53949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26" y="2081013"/>
            <a:ext cx="539496" cy="539496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26" y="2798400"/>
            <a:ext cx="539496" cy="539496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26" y="3515787"/>
            <a:ext cx="539496" cy="539496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26" y="4233174"/>
            <a:ext cx="539496" cy="539496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26" y="4950561"/>
            <a:ext cx="539496" cy="539496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26" y="5667947"/>
            <a:ext cx="539496" cy="53949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773" y="646239"/>
            <a:ext cx="539496" cy="539496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773" y="1363626"/>
            <a:ext cx="539496" cy="539496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773" y="2081013"/>
            <a:ext cx="539496" cy="53949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773" y="2798400"/>
            <a:ext cx="539496" cy="539496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773" y="3515787"/>
            <a:ext cx="539496" cy="539496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773" y="4233174"/>
            <a:ext cx="539496" cy="53949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773" y="4950561"/>
            <a:ext cx="539496" cy="539496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773" y="5667947"/>
            <a:ext cx="539496" cy="539496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20" y="646239"/>
            <a:ext cx="539496" cy="539496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20" y="1363626"/>
            <a:ext cx="539496" cy="539496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20" y="2081013"/>
            <a:ext cx="539496" cy="539496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20" y="2798400"/>
            <a:ext cx="539496" cy="53949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20" y="3515787"/>
            <a:ext cx="539496" cy="539496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20" y="4233174"/>
            <a:ext cx="539496" cy="539496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20" y="4950561"/>
            <a:ext cx="539496" cy="539496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20" y="5667947"/>
            <a:ext cx="539496" cy="539496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867" y="646239"/>
            <a:ext cx="539496" cy="539496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867" y="1363626"/>
            <a:ext cx="539496" cy="539496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867" y="2081013"/>
            <a:ext cx="539496" cy="539496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867" y="2798400"/>
            <a:ext cx="539496" cy="539496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867" y="3515787"/>
            <a:ext cx="539496" cy="53949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867" y="4233174"/>
            <a:ext cx="539496" cy="539496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867" y="4950561"/>
            <a:ext cx="539496" cy="539496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867" y="5667947"/>
            <a:ext cx="539496" cy="53949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14" y="646239"/>
            <a:ext cx="539496" cy="539496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14" y="1363626"/>
            <a:ext cx="539496" cy="539496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14" y="2081013"/>
            <a:ext cx="539496" cy="539496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14" y="2798400"/>
            <a:ext cx="539496" cy="539496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14" y="3515787"/>
            <a:ext cx="539496" cy="539496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14" y="4233174"/>
            <a:ext cx="539496" cy="539496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14" y="4950561"/>
            <a:ext cx="539496" cy="539496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14" y="5667947"/>
            <a:ext cx="539496" cy="539496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961" y="646239"/>
            <a:ext cx="539496" cy="539496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961" y="1363626"/>
            <a:ext cx="539496" cy="539496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961" y="2081013"/>
            <a:ext cx="539496" cy="539496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961" y="2798400"/>
            <a:ext cx="539496" cy="539496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961" y="3515787"/>
            <a:ext cx="539496" cy="539496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961" y="4233174"/>
            <a:ext cx="539496" cy="539496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961" y="4950561"/>
            <a:ext cx="539496" cy="539496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961" y="5667947"/>
            <a:ext cx="539496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88" y="0"/>
            <a:ext cx="13050012" cy="67574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92" y="-6847127"/>
            <a:ext cx="6757416" cy="130500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74669" y="642158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2018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719910" y="642158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2795833" y="37996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2018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2795834" y="24654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2019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" y="-71628"/>
            <a:ext cx="12265152" cy="6929628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4077641" y="5568846"/>
            <a:ext cx="0" cy="634039"/>
          </a:xfrm>
          <a:prstGeom prst="straightConnector1">
            <a:avLst/>
          </a:prstGeom>
          <a:ln w="31750">
            <a:solidFill>
              <a:srgbClr val="593464"/>
            </a:solidFill>
            <a:headEnd type="none" w="sm" len="sm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67" y="6075528"/>
            <a:ext cx="269748" cy="269748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V="1">
            <a:off x="6230874" y="5576363"/>
            <a:ext cx="0" cy="634039"/>
          </a:xfrm>
          <a:prstGeom prst="straightConnector1">
            <a:avLst/>
          </a:prstGeom>
          <a:ln w="31750">
            <a:solidFill>
              <a:srgbClr val="8C5702"/>
            </a:solidFill>
            <a:headEnd type="none" w="sm" len="sm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75528"/>
            <a:ext cx="269748" cy="26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13</Words>
  <Application>Microsoft Macintosh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Arial</vt:lpstr>
      <vt:lpstr>Office Theme</vt:lpstr>
      <vt:lpstr>Milestone Trend Chart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Milestone Trend Chart </dc:title>
  <dc:creator>Pierre Bonnal</dc:creator>
  <cp:lastModifiedBy>Pierre Bonnal</cp:lastModifiedBy>
  <cp:revision>9</cp:revision>
  <dcterms:created xsi:type="dcterms:W3CDTF">2018-01-27T17:08:22Z</dcterms:created>
  <dcterms:modified xsi:type="dcterms:W3CDTF">2018-01-27T21:40:58Z</dcterms:modified>
</cp:coreProperties>
</file>